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1" r:id="rId16"/>
    <p:sldId id="273" r:id="rId17"/>
  </p:sldIdLst>
  <p:sldSz cx="9144000" cy="6858000" type="screen4x3"/>
  <p:notesSz cx="6858000" cy="9144000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464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70543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53773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62537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657683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0342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571067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999929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513589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743926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296239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403454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9F156-4348-48AB-97F3-F9DEE1A5AB71}" type="datetimeFigureOut">
              <a:rPr lang="kk-KZ" smtClean="0"/>
              <a:t>10.07.2019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9B0CE-F1D9-497D-9300-8EA5D24105F0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80235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k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BApshikur\Рабочий стол\18-ЗУК-1\17-14792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3" y="-609600"/>
            <a:ext cx="10350177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5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Apshikur\Рабочий стол\18-ЗУК-1\17-14792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331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BApshikur\Рабочий стол\18-ЗУК-1\17-14792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06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BApshikur\Рабочий стол\18-ЗУК-1\17-14792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0"/>
            <a:ext cx="1076325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724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BApshikur\Рабочий стол\18-ЗУК-1\17-14792-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485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BApshikur\Рабочий стол\18-ЗУК-1\17-14792-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245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BApshikur\Рабочий стол\18-ЗУК-1\17-14792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879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BApshikur\Рабочий стол\18-ЗУК-1\17-14792-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442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BApshikur\Рабочий стол\18-ЗУК-1\17-14792-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29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BApshikur\Рабочий стол\18-ЗУК-1\17-14792-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784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BApshikur\Рабочий стол\18-ЗУК-1\17-14792-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319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BApshikur\Рабочий стол\18-ЗУК-1\17-14792-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57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BApshikur\Рабочий стол\18-ЗУК-1\17-14792-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6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BApshikur\Рабочий стол\18-ЗУК-1\17-14792-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996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BApshikur\Рабочий стол\18-ЗУК-1\17-14792-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233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BApshikur\Рабочий стол\18-ЗУК-1\17-14792-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25" y="-609600"/>
            <a:ext cx="1076325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553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Байтак Апшикур</dc:creator>
  <cp:lastModifiedBy>Байтак Апшикур</cp:lastModifiedBy>
  <cp:revision>2</cp:revision>
  <dcterms:created xsi:type="dcterms:W3CDTF">2019-07-10T05:06:27Z</dcterms:created>
  <dcterms:modified xsi:type="dcterms:W3CDTF">2019-07-10T05:13:54Z</dcterms:modified>
</cp:coreProperties>
</file>